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59" r:id="rId6"/>
    <p:sldId id="260" r:id="rId7"/>
    <p:sldId id="262" r:id="rId8"/>
    <p:sldId id="264" r:id="rId9"/>
    <p:sldId id="266" r:id="rId10"/>
    <p:sldId id="267" r:id="rId11"/>
    <p:sldId id="268" r:id="rId12"/>
    <p:sldId id="269" r:id="rId13"/>
    <p:sldId id="270" r:id="rId14"/>
    <p:sldId id="265"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jpg>
</file>

<file path=ppt/media/image4.PNG>
</file>

<file path=ppt/media/image5.PNG>
</file>

<file path=ppt/media/media1.wma>
</file>

<file path=ppt/media/media10.wma>
</file>

<file path=ppt/media/media11.wma>
</file>

<file path=ppt/media/media12.wma>
</file>

<file path=ppt/media/media13.wma>
</file>

<file path=ppt/media/media14.wma>
</file>

<file path=ppt/media/media15.wma>
</file>

<file path=ppt/media/media2.wma>
</file>

<file path=ppt/media/media3.wma>
</file>

<file path=ppt/media/media4.wma>
</file>

<file path=ppt/media/media5.wma>
</file>

<file path=ppt/media/media6.wma>
</file>

<file path=ppt/media/media7.wma>
</file>

<file path=ppt/media/media8.wma>
</file>

<file path=ppt/media/media9.wm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smtClean="0"/>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smtClean="0"/>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10/28/2020</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ma"/><Relationship Id="rId1" Type="http://schemas.microsoft.com/office/2007/relationships/media" Target="../media/media10.wma"/><Relationship Id="rId5"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ma"/><Relationship Id="rId1" Type="http://schemas.microsoft.com/office/2007/relationships/media" Target="../media/media11.wm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ma"/><Relationship Id="rId1" Type="http://schemas.microsoft.com/office/2007/relationships/media" Target="../media/media12.wm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ma"/><Relationship Id="rId1" Type="http://schemas.microsoft.com/office/2007/relationships/media" Target="../media/media13.wm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ma"/><Relationship Id="rId1" Type="http://schemas.microsoft.com/office/2007/relationships/media" Target="../media/media14.wm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ma"/><Relationship Id="rId1" Type="http://schemas.microsoft.com/office/2007/relationships/media" Target="../media/media15.wm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5" Type="http://schemas.openxmlformats.org/officeDocument/2006/relationships/image" Target="../media/image2.pn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1466291"/>
          </a:xfrm>
        </p:spPr>
        <p:txBody>
          <a:bodyPr/>
          <a:lstStyle/>
          <a:p>
            <a:r>
              <a:rPr lang="en-US" dirty="0" smtClean="0"/>
              <a:t>Welcome</a:t>
            </a:r>
            <a:endParaRPr lang="en-US" dirty="0"/>
          </a:p>
        </p:txBody>
      </p:sp>
      <p:sp>
        <p:nvSpPr>
          <p:cNvPr id="3" name="Subtitle 2"/>
          <p:cNvSpPr>
            <a:spLocks noGrp="1"/>
          </p:cNvSpPr>
          <p:nvPr>
            <p:ph type="subTitle" idx="1"/>
          </p:nvPr>
        </p:nvSpPr>
        <p:spPr>
          <a:xfrm>
            <a:off x="1595269" y="2829305"/>
            <a:ext cx="9001462" cy="3816194"/>
          </a:xfrm>
        </p:spPr>
        <p:txBody>
          <a:bodyPr/>
          <a:lstStyle/>
          <a:p>
            <a:r>
              <a:rPr lang="en-US" dirty="0" smtClean="0"/>
              <a:t>Our presentation </a:t>
            </a:r>
            <a:r>
              <a:rPr lang="en-US" dirty="0" smtClean="0"/>
              <a:t>on</a:t>
            </a:r>
          </a:p>
          <a:p>
            <a:r>
              <a:rPr lang="en-US" dirty="0" smtClean="0"/>
              <a:t>Machine Learning for a 5G </a:t>
            </a:r>
            <a:r>
              <a:rPr lang="en-US" dirty="0" smtClean="0"/>
              <a:t>future</a:t>
            </a:r>
          </a:p>
          <a:p>
            <a:endParaRPr lang="en-US" dirty="0"/>
          </a:p>
          <a:p>
            <a:endParaRPr lang="en-US" dirty="0" smtClean="0"/>
          </a:p>
          <a:p>
            <a:pPr algn="l"/>
            <a:r>
              <a:rPr lang="en-US" dirty="0" smtClean="0"/>
              <a:t>Presented By</a:t>
            </a:r>
          </a:p>
          <a:p>
            <a:pPr algn="l"/>
            <a:r>
              <a:rPr lang="en-US" sz="1800" dirty="0" smtClean="0">
                <a:effectLst/>
              </a:rPr>
              <a:t>Md. </a:t>
            </a:r>
            <a:r>
              <a:rPr lang="en-US" sz="1800" dirty="0" err="1" smtClean="0">
                <a:effectLst/>
              </a:rPr>
              <a:t>Samim</a:t>
            </a:r>
            <a:r>
              <a:rPr lang="en-US" sz="1800" dirty="0" smtClean="0">
                <a:effectLst/>
              </a:rPr>
              <a:t> Hossain	ID: IT-17033</a:t>
            </a:r>
          </a:p>
          <a:p>
            <a:pPr algn="l"/>
            <a:r>
              <a:rPr lang="en-US" sz="1800" dirty="0" smtClean="0">
                <a:effectLst/>
              </a:rPr>
              <a:t>Md. </a:t>
            </a:r>
            <a:r>
              <a:rPr lang="en-US" sz="1800" dirty="0" err="1" smtClean="0">
                <a:effectLst/>
              </a:rPr>
              <a:t>Shoriful</a:t>
            </a:r>
            <a:r>
              <a:rPr lang="en-US" sz="1800" dirty="0" smtClean="0">
                <a:effectLst/>
              </a:rPr>
              <a:t> Islam </a:t>
            </a:r>
            <a:r>
              <a:rPr lang="en-US" sz="1800" dirty="0" err="1" smtClean="0">
                <a:effectLst/>
              </a:rPr>
              <a:t>Sakib</a:t>
            </a:r>
            <a:r>
              <a:rPr lang="en-US" sz="1800" dirty="0" smtClean="0">
                <a:effectLst/>
              </a:rPr>
              <a:t>	ID: IT-17043</a:t>
            </a:r>
            <a:endParaRPr lang="en-US" sz="1800" dirty="0">
              <a:effectLst/>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68144965"/>
      </p:ext>
    </p:extLst>
  </p:cSld>
  <p:clrMapOvr>
    <a:masterClrMapping/>
  </p:clrMapOvr>
  <mc:AlternateContent xmlns:mc="http://schemas.openxmlformats.org/markup-compatibility/2006">
    <mc:Choice xmlns:p14="http://schemas.microsoft.com/office/powerpoint/2010/main" Requires="p14">
      <p:transition spd="slow" p14:dur="2000" advTm="21927"/>
    </mc:Choice>
    <mc:Fallback>
      <p:transition spd="slow" advTm="219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rPr>
              <a:t>HOW DOES 5G WORK?</a:t>
            </a:r>
            <a:br>
              <a:rPr lang="en-US" dirty="0">
                <a:effectLst/>
              </a:rPr>
            </a:b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125014" y="2095499"/>
            <a:ext cx="7611414" cy="3854539"/>
          </a:xfr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5469215"/>
      </p:ext>
    </p:extLst>
  </p:cSld>
  <p:clrMapOvr>
    <a:masterClrMapping/>
  </p:clrMapOvr>
  <mc:AlternateContent xmlns:mc="http://schemas.openxmlformats.org/markup-compatibility/2006">
    <mc:Choice xmlns:p14="http://schemas.microsoft.com/office/powerpoint/2010/main" Requires="p14">
      <p:transition spd="slow" p14:dur="2000" advTm="35251"/>
    </mc:Choice>
    <mc:Fallback>
      <p:transition spd="slow" advTm="35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in Resource management</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solidFill>
                  <a:schemeClr val="tx2">
                    <a:lumMod val="90000"/>
                  </a:schemeClr>
                </a:solidFill>
              </a:rPr>
              <a:t>Power Control</a:t>
            </a:r>
            <a:r>
              <a:rPr lang="en-US" dirty="0" smtClean="0"/>
              <a:t>:					</a:t>
            </a:r>
            <a:r>
              <a:rPr lang="en-US" dirty="0" smtClean="0">
                <a:solidFill>
                  <a:schemeClr val="tx2">
                    <a:lumMod val="75000"/>
                  </a:schemeClr>
                </a:solidFill>
              </a:rPr>
              <a:t>Cache Control</a:t>
            </a:r>
            <a:r>
              <a:rPr lang="en-US" dirty="0" smtClean="0"/>
              <a:t>:</a:t>
            </a:r>
          </a:p>
          <a:p>
            <a:pPr marL="0" indent="0">
              <a:buNone/>
            </a:pPr>
            <a:r>
              <a:rPr lang="en-US" dirty="0" smtClean="0"/>
              <a:t>	Usable algorithm				Usable Algorithms</a:t>
            </a:r>
          </a:p>
          <a:p>
            <a:pPr marL="0" indent="0">
              <a:buNone/>
            </a:pPr>
            <a:r>
              <a:rPr lang="en-US" dirty="0" smtClean="0"/>
              <a:t>	* SVM						* Deep Reinforcement Learning</a:t>
            </a:r>
          </a:p>
          <a:p>
            <a:pPr marL="0" indent="0">
              <a:buNone/>
            </a:pPr>
            <a:r>
              <a:rPr lang="en-US" dirty="0" smtClean="0"/>
              <a:t>	* Q-Learning					* Recurrent Neural Networks</a:t>
            </a:r>
          </a:p>
          <a:p>
            <a:pPr marL="0" indent="0">
              <a:buNone/>
            </a:pPr>
            <a:r>
              <a:rPr lang="en-US" dirty="0"/>
              <a:t>	</a:t>
            </a:r>
            <a:r>
              <a:rPr lang="en-US" dirty="0" smtClean="0"/>
              <a:t>* Convolutional Neural networks		* Transfer Learning</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34209431"/>
      </p:ext>
    </p:extLst>
  </p:cSld>
  <p:clrMapOvr>
    <a:masterClrMapping/>
  </p:clrMapOvr>
  <mc:AlternateContent xmlns:mc="http://schemas.openxmlformats.org/markup-compatibility/2006">
    <mc:Choice xmlns:p14="http://schemas.microsoft.com/office/powerpoint/2010/main" Requires="p14">
      <p:transition spd="slow" p14:dur="2000" advTm="44177"/>
    </mc:Choice>
    <mc:Fallback>
      <p:transition spd="slow" advTm="44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in networking</a:t>
            </a:r>
            <a:endParaRPr lang="en-US" dirty="0"/>
          </a:p>
        </p:txBody>
      </p:sp>
      <p:sp>
        <p:nvSpPr>
          <p:cNvPr id="3" name="Content Placeholder 2"/>
          <p:cNvSpPr>
            <a:spLocks noGrp="1"/>
          </p:cNvSpPr>
          <p:nvPr>
            <p:ph idx="1"/>
          </p:nvPr>
        </p:nvSpPr>
        <p:spPr>
          <a:xfrm>
            <a:off x="913795" y="2096063"/>
            <a:ext cx="10353762" cy="3763823"/>
          </a:xfrm>
        </p:spPr>
        <p:txBody>
          <a:bodyPr>
            <a:normAutofit lnSpcReduction="10000"/>
          </a:bodyPr>
          <a:lstStyle/>
          <a:p>
            <a:r>
              <a:rPr lang="en-US" dirty="0" smtClean="0"/>
              <a:t>In networking we use two algorithms. Those are</a:t>
            </a:r>
          </a:p>
          <a:p>
            <a:pPr marL="0" indent="0">
              <a:buNone/>
            </a:pPr>
            <a:r>
              <a:rPr lang="en-US" dirty="0"/>
              <a:t>	</a:t>
            </a:r>
            <a:r>
              <a:rPr lang="en-US" dirty="0" smtClean="0"/>
              <a:t>1. Reinforcement</a:t>
            </a:r>
          </a:p>
          <a:p>
            <a:pPr marL="0" indent="0">
              <a:buNone/>
            </a:pPr>
            <a:r>
              <a:rPr lang="en-US" dirty="0"/>
              <a:t>	</a:t>
            </a:r>
            <a:r>
              <a:rPr lang="en-US" dirty="0" smtClean="0"/>
              <a:t>2. Unsupervised learning</a:t>
            </a:r>
          </a:p>
          <a:p>
            <a:pPr marL="0" indent="0">
              <a:buNone/>
            </a:pPr>
            <a:r>
              <a:rPr lang="en-US" dirty="0" smtClean="0"/>
              <a:t>We have three fields there we can use those algorithms of Machine Learning in networking. Those fields –</a:t>
            </a:r>
          </a:p>
          <a:p>
            <a:pPr marL="0" indent="0">
              <a:buNone/>
            </a:pPr>
            <a:r>
              <a:rPr lang="en-US" dirty="0" smtClean="0"/>
              <a:t>	1. </a:t>
            </a:r>
            <a:r>
              <a:rPr lang="en-US" dirty="0" err="1" smtClean="0"/>
              <a:t>Bs</a:t>
            </a:r>
            <a:r>
              <a:rPr lang="en-US" dirty="0" smtClean="0"/>
              <a:t> Switching</a:t>
            </a:r>
          </a:p>
          <a:p>
            <a:pPr marL="0" indent="0">
              <a:buNone/>
            </a:pPr>
            <a:r>
              <a:rPr lang="en-US" dirty="0"/>
              <a:t>	</a:t>
            </a:r>
            <a:r>
              <a:rPr lang="en-US" dirty="0" smtClean="0"/>
              <a:t>2.Routing</a:t>
            </a:r>
          </a:p>
          <a:p>
            <a:pPr marL="0" indent="0">
              <a:buNone/>
            </a:pPr>
            <a:r>
              <a:rPr lang="en-US" dirty="0"/>
              <a:t>	</a:t>
            </a:r>
            <a:r>
              <a:rPr lang="en-US" dirty="0" smtClean="0"/>
              <a:t>3. Clustering</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57686436"/>
      </p:ext>
    </p:extLst>
  </p:cSld>
  <p:clrMapOvr>
    <a:masterClrMapping/>
  </p:clrMapOvr>
  <mc:AlternateContent xmlns:mc="http://schemas.openxmlformats.org/markup-compatibility/2006">
    <mc:Choice xmlns:p14="http://schemas.microsoft.com/office/powerpoint/2010/main" Requires="p14">
      <p:transition spd="slow" p14:dur="2000" advTm="25409"/>
    </mc:Choice>
    <mc:Fallback>
      <p:transition spd="slow" advTm="25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in Mobility</a:t>
            </a:r>
            <a:endParaRPr lang="en-US" dirty="0"/>
          </a:p>
        </p:txBody>
      </p:sp>
      <p:sp>
        <p:nvSpPr>
          <p:cNvPr id="3" name="Content Placeholder 2"/>
          <p:cNvSpPr>
            <a:spLocks noGrp="1"/>
          </p:cNvSpPr>
          <p:nvPr>
            <p:ph idx="1"/>
          </p:nvPr>
        </p:nvSpPr>
        <p:spPr/>
        <p:txBody>
          <a:bodyPr/>
          <a:lstStyle/>
          <a:p>
            <a:r>
              <a:rPr lang="en-US" dirty="0" smtClean="0"/>
              <a:t>Application areas of Machine Learning in relation to connected and autonomous mobility	</a:t>
            </a:r>
          </a:p>
          <a:p>
            <a:pPr lvl="1">
              <a:buFont typeface="Wingdings" panose="05000000000000000000" pitchFamily="2" charset="2"/>
              <a:buChar char="Ø"/>
            </a:pPr>
            <a:r>
              <a:rPr lang="en-US" dirty="0" smtClean="0"/>
              <a:t> 5G Communication networks</a:t>
            </a:r>
          </a:p>
          <a:p>
            <a:pPr lvl="1">
              <a:buFont typeface="Wingdings" panose="05000000000000000000" pitchFamily="2" charset="2"/>
              <a:buChar char="Ø"/>
            </a:pPr>
            <a:r>
              <a:rPr lang="en-US" dirty="0" smtClean="0"/>
              <a:t> Semi and fully autonomous vehicles </a:t>
            </a:r>
          </a:p>
          <a:p>
            <a:pPr lvl="1">
              <a:buFont typeface="Wingdings" panose="05000000000000000000" pitchFamily="2" charset="2"/>
              <a:buChar char="Ø"/>
            </a:pPr>
            <a:r>
              <a:rPr lang="en-US" dirty="0"/>
              <a:t> </a:t>
            </a:r>
            <a:r>
              <a:rPr lang="en-US" dirty="0" smtClean="0"/>
              <a:t>V2X communication protocols</a:t>
            </a:r>
          </a:p>
          <a:p>
            <a:pPr lvl="1">
              <a:buFont typeface="Wingdings" panose="05000000000000000000" pitchFamily="2" charset="2"/>
              <a:buChar char="Ø"/>
            </a:pPr>
            <a:r>
              <a:rPr lang="en-US" dirty="0"/>
              <a:t> </a:t>
            </a:r>
            <a:r>
              <a:rPr lang="en-US" dirty="0" smtClean="0"/>
              <a:t>Localization for connected mobility</a:t>
            </a:r>
          </a:p>
          <a:p>
            <a:pPr lvl="1">
              <a:buFont typeface="Wingdings" panose="05000000000000000000" pitchFamily="2" charset="2"/>
              <a:buChar char="Ø"/>
            </a:pPr>
            <a:r>
              <a:rPr lang="en-US" dirty="0"/>
              <a:t> </a:t>
            </a:r>
            <a:r>
              <a:rPr lang="en-US" dirty="0" smtClean="0"/>
              <a:t>Massive MIMO antenna systems and beam forming</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1384277"/>
      </p:ext>
    </p:extLst>
  </p:cSld>
  <p:clrMapOvr>
    <a:masterClrMapping/>
  </p:clrMapOvr>
  <mc:AlternateContent xmlns:mc="http://schemas.openxmlformats.org/markup-compatibility/2006">
    <mc:Choice xmlns:p14="http://schemas.microsoft.com/office/powerpoint/2010/main" Requires="p14">
      <p:transition spd="slow" p14:dur="2000" advTm="26285"/>
    </mc:Choice>
    <mc:Fallback>
      <p:transition spd="slow" advTm="26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dirty="0"/>
              <a:t>https://</a:t>
            </a:r>
            <a:r>
              <a:rPr lang="en-US" dirty="0" smtClean="0"/>
              <a:t>en.wikipedia.org/wiki/5G</a:t>
            </a:r>
          </a:p>
          <a:p>
            <a:r>
              <a:rPr lang="en-US" dirty="0"/>
              <a:t>https://</a:t>
            </a:r>
            <a:r>
              <a:rPr lang="en-US" dirty="0" smtClean="0"/>
              <a:t>en.wikipedia.org/wiki/Machine_learning</a:t>
            </a:r>
          </a:p>
          <a:p>
            <a:r>
              <a:rPr lang="en-US" dirty="0"/>
              <a:t>https://</a:t>
            </a:r>
            <a:r>
              <a:rPr lang="en-US" dirty="0" smtClean="0"/>
              <a:t>algorithmia.com/blog/how-machine-learning-works</a:t>
            </a:r>
          </a:p>
          <a:p>
            <a:r>
              <a:rPr lang="en-US" dirty="0"/>
              <a:t>https://edition.cnn.com</a:t>
            </a:r>
            <a:r>
              <a:rPr lang="en-US" dirty="0" smtClean="0"/>
              <a:t>/</a:t>
            </a:r>
          </a:p>
          <a:p>
            <a:r>
              <a:rPr lang="en-US" dirty="0"/>
              <a:t>https://www.qualcomm.com</a:t>
            </a:r>
            <a:r>
              <a:rPr lang="en-US" dirty="0" smtClean="0"/>
              <a:t>/</a:t>
            </a:r>
          </a:p>
          <a:p>
            <a:endParaRPr lang="en-US" dirty="0" smtClean="0"/>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18210799"/>
      </p:ext>
    </p:extLst>
  </p:cSld>
  <p:clrMapOvr>
    <a:masterClrMapping/>
  </p:clrMapOvr>
  <mc:AlternateContent xmlns:mc="http://schemas.openxmlformats.org/markup-compatibility/2006">
    <mc:Choice xmlns:p14="http://schemas.microsoft.com/office/powerpoint/2010/main" Requires="p14">
      <p:transition spd="slow" p14:dur="2000" advTm="28666"/>
    </mc:Choice>
    <mc:Fallback>
      <p:transition spd="slow" advTm="28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2215167"/>
            <a:ext cx="10353761" cy="1970468"/>
          </a:xfrm>
        </p:spPr>
        <p:txBody>
          <a:bodyPr/>
          <a:lstStyle/>
          <a:p>
            <a:r>
              <a:rPr lang="en-US" dirty="0" smtClean="0"/>
              <a:t>Thank you</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6935867"/>
      </p:ext>
    </p:extLst>
  </p:cSld>
  <p:clrMapOvr>
    <a:masterClrMapping/>
  </p:clrMapOvr>
  <mc:AlternateContent xmlns:mc="http://schemas.openxmlformats.org/markup-compatibility/2006">
    <mc:Choice xmlns:p14="http://schemas.microsoft.com/office/powerpoint/2010/main" Requires="p14">
      <p:transition spd="slow" p14:dur="2000" advTm="3501"/>
    </mc:Choice>
    <mc:Fallback>
      <p:transition spd="slow" advTm="3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Machine Learning</a:t>
            </a:r>
            <a:endParaRPr lang="en-US" dirty="0"/>
          </a:p>
        </p:txBody>
      </p:sp>
      <p:sp>
        <p:nvSpPr>
          <p:cNvPr id="3" name="Content Placeholder 2"/>
          <p:cNvSpPr>
            <a:spLocks noGrp="1"/>
          </p:cNvSpPr>
          <p:nvPr>
            <p:ph idx="1"/>
          </p:nvPr>
        </p:nvSpPr>
        <p:spPr>
          <a:xfrm>
            <a:off x="913795" y="2537138"/>
            <a:ext cx="10353762" cy="3254062"/>
          </a:xfrm>
        </p:spPr>
        <p:txBody>
          <a:bodyPr>
            <a:normAutofit/>
          </a:bodyPr>
          <a:lstStyle/>
          <a:p>
            <a:r>
              <a:rPr lang="en-US" sz="2400" dirty="0">
                <a:effectLst/>
              </a:rPr>
              <a:t>Machine learning is the study of computer algorithms that improve automatically through </a:t>
            </a:r>
            <a:r>
              <a:rPr lang="en-US" sz="2400" dirty="0" smtClean="0">
                <a:effectLst/>
              </a:rPr>
              <a:t>experience.</a:t>
            </a:r>
          </a:p>
          <a:p>
            <a:r>
              <a:rPr lang="en-US" sz="2400" dirty="0">
                <a:effectLst/>
              </a:rPr>
              <a:t>Machine-learning algorithms use statistics to find patterns in </a:t>
            </a:r>
            <a:r>
              <a:rPr lang="en-US" sz="2400" dirty="0" smtClean="0">
                <a:effectLst/>
              </a:rPr>
              <a:t>massive </a:t>
            </a:r>
            <a:r>
              <a:rPr lang="en-US" sz="2400" dirty="0">
                <a:effectLst/>
              </a:rPr>
              <a:t>amounts of </a:t>
            </a:r>
            <a:r>
              <a:rPr lang="en-US" sz="2400" dirty="0" smtClean="0">
                <a:effectLst/>
              </a:rPr>
              <a:t>data.</a:t>
            </a:r>
            <a:endParaRPr lang="en-US" sz="24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29507960"/>
      </p:ext>
    </p:extLst>
  </p:cSld>
  <p:clrMapOvr>
    <a:masterClrMapping/>
  </p:clrMapOvr>
  <mc:AlternateContent xmlns:mc="http://schemas.openxmlformats.org/markup-compatibility/2006">
    <mc:Choice xmlns:p14="http://schemas.microsoft.com/office/powerpoint/2010/main" Requires="p14">
      <p:transition spd="slow" p14:dur="2000" advTm="23663"/>
    </mc:Choice>
    <mc:Fallback>
      <p:transition spd="slow" advTm="23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machine learning work</a:t>
            </a:r>
            <a:endParaRPr lang="en-US" dirty="0"/>
          </a:p>
        </p:txBody>
      </p:sp>
      <p:sp>
        <p:nvSpPr>
          <p:cNvPr id="3" name="Content Placeholder 2"/>
          <p:cNvSpPr>
            <a:spLocks noGrp="1"/>
          </p:cNvSpPr>
          <p:nvPr>
            <p:ph idx="1"/>
          </p:nvPr>
        </p:nvSpPr>
        <p:spPr/>
        <p:txBody>
          <a:bodyPr/>
          <a:lstStyle/>
          <a:p>
            <a:r>
              <a:rPr lang="en-US" dirty="0"/>
              <a:t>Machine learning is a form of artificial intelligence (AI) that teaches computers to think in a similar way to how humans do: learning and improving upon past experiences. It works by exploring data, identifying patterns, and involves minimal human </a:t>
            </a:r>
            <a:r>
              <a:rPr lang="en-US" dirty="0" smtClean="0"/>
              <a:t>intervention.</a:t>
            </a:r>
          </a:p>
          <a:p>
            <a:r>
              <a:rPr lang="en-US" dirty="0">
                <a:effectLst/>
              </a:rPr>
              <a:t>Almost any task that can be completed with a data-defined pattern or set of rules can be automated with machine learning</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79169246"/>
      </p:ext>
    </p:extLst>
  </p:cSld>
  <p:clrMapOvr>
    <a:masterClrMapping/>
  </p:clrMapOvr>
  <mc:AlternateContent xmlns:mc="http://schemas.openxmlformats.org/markup-compatibility/2006">
    <mc:Choice xmlns:p14="http://schemas.microsoft.com/office/powerpoint/2010/main" Requires="p14">
      <p:transition spd="slow" p14:dur="2000" advTm="45550"/>
    </mc:Choice>
    <mc:Fallback>
      <p:transition spd="slow" advTm="45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machine learning work</a:t>
            </a:r>
            <a:endParaRPr lang="en-US" dirty="0"/>
          </a:p>
        </p:txBody>
      </p:sp>
      <p:pic>
        <p:nvPicPr>
          <p:cNvPr id="4" name="Content Placeholder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13796" y="1935921"/>
            <a:ext cx="10084762" cy="3653510"/>
          </a:xfr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91095860"/>
      </p:ext>
    </p:extLst>
  </p:cSld>
  <p:clrMapOvr>
    <a:masterClrMapping/>
  </p:clrMapOvr>
  <mc:AlternateContent xmlns:mc="http://schemas.openxmlformats.org/markup-compatibility/2006">
    <mc:Choice xmlns:p14="http://schemas.microsoft.com/office/powerpoint/2010/main" Requires="p14">
      <p:transition spd="slow" p14:dur="2000" advTm="28087"/>
    </mc:Choice>
    <mc:Fallback>
      <p:transition spd="slow" advTm="28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Uses of machine learning</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We can use machine learning in following sectors</a:t>
            </a:r>
          </a:p>
          <a:p>
            <a:pPr lvl="1"/>
            <a:r>
              <a:rPr lang="en-US" dirty="0"/>
              <a:t>Traffic Alerts</a:t>
            </a:r>
          </a:p>
          <a:p>
            <a:pPr lvl="1"/>
            <a:r>
              <a:rPr lang="en-US" dirty="0"/>
              <a:t>Social Media</a:t>
            </a:r>
          </a:p>
          <a:p>
            <a:pPr lvl="1"/>
            <a:r>
              <a:rPr lang="en-US" dirty="0"/>
              <a:t>Transportation and Commuting</a:t>
            </a:r>
          </a:p>
          <a:p>
            <a:pPr lvl="1"/>
            <a:r>
              <a:rPr lang="en-US" dirty="0"/>
              <a:t>Products Recommendations</a:t>
            </a:r>
          </a:p>
          <a:p>
            <a:pPr lvl="1"/>
            <a:r>
              <a:rPr lang="en-US" dirty="0"/>
              <a:t>Virtual Personal Assistants</a:t>
            </a:r>
          </a:p>
          <a:p>
            <a:pPr lvl="1"/>
            <a:r>
              <a:rPr lang="en-US" dirty="0"/>
              <a:t>Self Driving Cars</a:t>
            </a:r>
          </a:p>
          <a:p>
            <a:pPr lvl="1"/>
            <a:r>
              <a:rPr lang="en-US" dirty="0"/>
              <a:t>Dynamic Pricing</a:t>
            </a:r>
          </a:p>
          <a:p>
            <a:pPr lvl="1"/>
            <a:r>
              <a:rPr lang="en-US" dirty="0"/>
              <a:t>Google Translate</a:t>
            </a:r>
          </a:p>
          <a:p>
            <a:pPr lvl="1"/>
            <a:r>
              <a:rPr lang="en-US" dirty="0"/>
              <a:t>Online Video Streaming</a:t>
            </a:r>
          </a:p>
          <a:p>
            <a:pPr lvl="1"/>
            <a:r>
              <a:rPr lang="en-US" dirty="0"/>
              <a:t>Fraud Detection</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4374333"/>
      </p:ext>
    </p:extLst>
  </p:cSld>
  <p:clrMapOvr>
    <a:masterClrMapping/>
  </p:clrMapOvr>
  <mc:AlternateContent xmlns:mc="http://schemas.openxmlformats.org/markup-compatibility/2006">
    <mc:Choice xmlns:p14="http://schemas.microsoft.com/office/powerpoint/2010/main" Requires="p14">
      <p:transition spd="slow" p14:dur="2000" advTm="95477"/>
    </mc:Choice>
    <mc:Fallback>
      <p:transition spd="slow" advTm="95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5G</a:t>
            </a:r>
            <a:endParaRPr lang="en-US" dirty="0"/>
          </a:p>
        </p:txBody>
      </p:sp>
      <p:sp>
        <p:nvSpPr>
          <p:cNvPr id="3" name="Content Placeholder 2"/>
          <p:cNvSpPr>
            <a:spLocks noGrp="1"/>
          </p:cNvSpPr>
          <p:nvPr>
            <p:ph idx="1"/>
          </p:nvPr>
        </p:nvSpPr>
        <p:spPr/>
        <p:txBody>
          <a:bodyPr/>
          <a:lstStyle/>
          <a:p>
            <a:r>
              <a:rPr lang="en-US" dirty="0"/>
              <a:t>5G is next generation wireless network technology that’s expected to change the way people live and </a:t>
            </a:r>
            <a:r>
              <a:rPr lang="en-US" dirty="0" smtClean="0"/>
              <a:t>work.</a:t>
            </a:r>
          </a:p>
          <a:p>
            <a:r>
              <a:rPr lang="en-US" dirty="0">
                <a:effectLst/>
              </a:rPr>
              <a:t>It will be faster and able to handle more connected devices than the existing 4G LTE network, improvements that will enable a wave of new kinds of tech </a:t>
            </a:r>
            <a:r>
              <a:rPr lang="en-US" dirty="0" smtClean="0">
                <a:effectLst/>
              </a:rPr>
              <a:t>products.</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86101998"/>
      </p:ext>
    </p:extLst>
  </p:cSld>
  <p:clrMapOvr>
    <a:masterClrMapping/>
  </p:clrMapOvr>
  <mc:AlternateContent xmlns:mc="http://schemas.openxmlformats.org/markup-compatibility/2006">
    <mc:Choice xmlns:p14="http://schemas.microsoft.com/office/powerpoint/2010/main" Requires="p14">
      <p:transition spd="slow" p14:dur="2000" advTm="36781"/>
    </mc:Choice>
    <mc:Fallback>
      <p:transition spd="slow" advTm="36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5G</a:t>
            </a:r>
            <a:endParaRPr lang="en-US" dirty="0"/>
          </a:p>
        </p:txBody>
      </p:sp>
      <p:sp>
        <p:nvSpPr>
          <p:cNvPr id="3" name="Content Placeholder 2"/>
          <p:cNvSpPr>
            <a:spLocks noGrp="1"/>
          </p:cNvSpPr>
          <p:nvPr>
            <p:ph idx="1"/>
          </p:nvPr>
        </p:nvSpPr>
        <p:spPr/>
        <p:txBody>
          <a:bodyPr/>
          <a:lstStyle/>
          <a:p>
            <a:r>
              <a:rPr lang="en-US" dirty="0"/>
              <a:t>Companies are racing to have the fastest or largest 5G networks. And countries are competing to be the first to deploy fully functional, nationwide 5G. That’s because the benefits of the new technology are expected to fuel transformative new technologies, not just for consumers but also for businesses, infrastructure and defense </a:t>
            </a:r>
            <a:r>
              <a:rPr lang="en-US" dirty="0" smtClean="0"/>
              <a:t>applications.</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46018303"/>
      </p:ext>
    </p:extLst>
  </p:cSld>
  <p:clrMapOvr>
    <a:masterClrMapping/>
  </p:clrMapOvr>
  <mc:AlternateContent xmlns:mc="http://schemas.openxmlformats.org/markup-compatibility/2006">
    <mc:Choice xmlns:p14="http://schemas.microsoft.com/office/powerpoint/2010/main" Requires="p14">
      <p:transition spd="slow" p14:dur="2000" advTm="36787"/>
    </mc:Choice>
    <mc:Fallback>
      <p:transition spd="slow" advTm="36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effectLst/>
              </a:rPr>
              <a:t>How fast is 5G</a:t>
            </a:r>
            <a:br>
              <a:rPr lang="en-US" b="0" dirty="0">
                <a:effectLst/>
              </a:rPr>
            </a:br>
            <a:endParaRPr lang="en-US" dirty="0"/>
          </a:p>
        </p:txBody>
      </p:sp>
      <p:sp>
        <p:nvSpPr>
          <p:cNvPr id="3" name="Content Placeholder 2"/>
          <p:cNvSpPr>
            <a:spLocks noGrp="1"/>
          </p:cNvSpPr>
          <p:nvPr>
            <p:ph idx="1"/>
          </p:nvPr>
        </p:nvSpPr>
        <p:spPr>
          <a:xfrm>
            <a:off x="913794" y="1580909"/>
            <a:ext cx="10353762" cy="3695136"/>
          </a:xfrm>
        </p:spPr>
        <p:txBody>
          <a:bodyPr/>
          <a:lstStyle/>
          <a:p>
            <a:pPr fontAlgn="base"/>
            <a:r>
              <a:rPr lang="en-US" dirty="0">
                <a:effectLst/>
              </a:rPr>
              <a:t>5G speed tops out at 10 gigabits per second (</a:t>
            </a:r>
            <a:r>
              <a:rPr lang="en-US" dirty="0" err="1">
                <a:effectLst/>
              </a:rPr>
              <a:t>Gbps</a:t>
            </a:r>
            <a:r>
              <a:rPr lang="en-US" dirty="0">
                <a:effectLst/>
              </a:rPr>
              <a:t>).</a:t>
            </a:r>
          </a:p>
          <a:p>
            <a:pPr fontAlgn="base"/>
            <a:r>
              <a:rPr lang="en-US" dirty="0">
                <a:effectLst/>
              </a:rPr>
              <a:t>5G is 10 to x100 faster than what you can get with 4G.</a:t>
            </a:r>
          </a:p>
          <a:p>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2956" y="2791891"/>
            <a:ext cx="9967269" cy="3455463"/>
          </a:xfrm>
          <a:prstGeom prst="rect">
            <a:avLst/>
          </a:prstGeom>
        </p:spPr>
      </p:pic>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80768946"/>
      </p:ext>
    </p:extLst>
  </p:cSld>
  <p:clrMapOvr>
    <a:masterClrMapping/>
  </p:clrMapOvr>
  <mc:AlternateContent xmlns:mc="http://schemas.openxmlformats.org/markup-compatibility/2006">
    <mc:Choice xmlns:p14="http://schemas.microsoft.com/office/powerpoint/2010/main" Requires="p14">
      <p:transition spd="slow" p14:dur="2000" advTm="34420"/>
    </mc:Choice>
    <mc:Fallback>
      <p:transition spd="slow" advTm="34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effectLst/>
              </a:rPr>
              <a:t>use case for 5G</a:t>
            </a:r>
            <a:endParaRPr lang="en-US" dirty="0"/>
          </a:p>
        </p:txBody>
      </p:sp>
      <p:sp>
        <p:nvSpPr>
          <p:cNvPr id="3" name="Content Placeholder 2"/>
          <p:cNvSpPr>
            <a:spLocks noGrp="1"/>
          </p:cNvSpPr>
          <p:nvPr>
            <p:ph idx="1"/>
          </p:nvPr>
        </p:nvSpPr>
        <p:spPr>
          <a:xfrm>
            <a:off x="913795" y="2369713"/>
            <a:ext cx="10353762" cy="2962142"/>
          </a:xfrm>
        </p:spPr>
        <p:txBody>
          <a:bodyPr>
            <a:normAutofit/>
          </a:bodyPr>
          <a:lstStyle/>
          <a:p>
            <a:pPr marL="0" indent="0">
              <a:buNone/>
            </a:pPr>
            <a:r>
              <a:rPr lang="en-US" sz="2400" b="1" dirty="0">
                <a:effectLst/>
              </a:rPr>
              <a:t>There are three major categories of use case for </a:t>
            </a:r>
            <a:r>
              <a:rPr lang="en-US" sz="2400" b="1" dirty="0" smtClean="0">
                <a:effectLst/>
              </a:rPr>
              <a:t>5G</a:t>
            </a:r>
          </a:p>
          <a:p>
            <a:r>
              <a:rPr lang="en-US" dirty="0">
                <a:effectLst/>
              </a:rPr>
              <a:t>Massive machine to machine </a:t>
            </a:r>
            <a:r>
              <a:rPr lang="en-US" dirty="0" smtClean="0">
                <a:effectLst/>
              </a:rPr>
              <a:t>communications</a:t>
            </a:r>
          </a:p>
          <a:p>
            <a:r>
              <a:rPr lang="en-US" dirty="0" smtClean="0">
                <a:effectLst/>
              </a:rPr>
              <a:t>Ultra-reliable </a:t>
            </a:r>
            <a:r>
              <a:rPr lang="en-US" dirty="0">
                <a:effectLst/>
              </a:rPr>
              <a:t>low latency </a:t>
            </a:r>
            <a:r>
              <a:rPr lang="en-US" dirty="0" smtClean="0">
                <a:effectLst/>
              </a:rPr>
              <a:t>communications</a:t>
            </a:r>
          </a:p>
          <a:p>
            <a:r>
              <a:rPr lang="en-US" dirty="0">
                <a:effectLst/>
              </a:rPr>
              <a:t>Enhanced mobile broadband</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6765300"/>
      </p:ext>
    </p:extLst>
  </p:cSld>
  <p:clrMapOvr>
    <a:masterClrMapping/>
  </p:clrMapOvr>
  <mc:AlternateContent xmlns:mc="http://schemas.openxmlformats.org/markup-compatibility/2006">
    <mc:Choice xmlns:p14="http://schemas.microsoft.com/office/powerpoint/2010/main" Requires="p14">
      <p:transition spd="slow" p14:dur="2000" advTm="37840"/>
    </mc:Choice>
    <mc:Fallback>
      <p:transition spd="slow" advTm="37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367</TotalTime>
  <Words>367</Words>
  <Application>Microsoft Office PowerPoint</Application>
  <PresentationFormat>Widescreen</PresentationFormat>
  <Paragraphs>70</Paragraphs>
  <Slides>15</Slides>
  <Notes>0</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Bookman Old Style</vt:lpstr>
      <vt:lpstr>Rockwell</vt:lpstr>
      <vt:lpstr>Wingdings</vt:lpstr>
      <vt:lpstr>Damask</vt:lpstr>
      <vt:lpstr>Welcome</vt:lpstr>
      <vt:lpstr>What is Machine Learning</vt:lpstr>
      <vt:lpstr>How does machine learning work</vt:lpstr>
      <vt:lpstr>How does machine learning work</vt:lpstr>
      <vt:lpstr>Uses of machine learning</vt:lpstr>
      <vt:lpstr>What is 5G</vt:lpstr>
      <vt:lpstr>Why 5G</vt:lpstr>
      <vt:lpstr>How fast is 5G </vt:lpstr>
      <vt:lpstr>use case for 5G</vt:lpstr>
      <vt:lpstr>HOW DOES 5G WORK? </vt:lpstr>
      <vt:lpstr>Machine Learning in Resource management</vt:lpstr>
      <vt:lpstr>Machine learning in networking</vt:lpstr>
      <vt:lpstr>Machine Learning in Mobility</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User</dc:creator>
  <cp:lastModifiedBy>User</cp:lastModifiedBy>
  <cp:revision>12</cp:revision>
  <dcterms:created xsi:type="dcterms:W3CDTF">2020-10-28T09:03:44Z</dcterms:created>
  <dcterms:modified xsi:type="dcterms:W3CDTF">2020-10-28T16:30:54Z</dcterms:modified>
</cp:coreProperties>
</file>

<file path=docProps/thumbnail.jpeg>
</file>